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57" r:id="rId12"/>
    <p:sldId id="258" r:id="rId13"/>
    <p:sldId id="260" r:id="rId14"/>
    <p:sldId id="261" r:id="rId15"/>
    <p:sldId id="262" r:id="rId16"/>
    <p:sldId id="263" r:id="rId17"/>
    <p:sldId id="259" r:id="rId18"/>
    <p:sldId id="270" r:id="rId19"/>
    <p:sldId id="271" r:id="rId20"/>
    <p:sldId id="27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7862D4-7D64-4320-B46F-92664A667998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DCEE01-6116-4490-A0F7-2ABB545DBDEC}">
      <dgm:prSet phldrT="[Текст]" phldr="1"/>
      <dgm:spPr/>
      <dgm:t>
        <a:bodyPr/>
        <a:lstStyle/>
        <a:p>
          <a:endParaRPr lang="ru-RU"/>
        </a:p>
      </dgm:t>
    </dgm:pt>
    <dgm:pt modelId="{63BE552C-658A-4E6A-BF91-B7D2DCDD9E40}" type="parTrans" cxnId="{A65A3119-0740-479D-B5E0-C98258A65C18}">
      <dgm:prSet/>
      <dgm:spPr/>
      <dgm:t>
        <a:bodyPr/>
        <a:lstStyle/>
        <a:p>
          <a:endParaRPr lang="ru-RU"/>
        </a:p>
      </dgm:t>
    </dgm:pt>
    <dgm:pt modelId="{6805B91C-EC60-420D-8501-CCCDCD3EB3EA}" type="sibTrans" cxnId="{A65A3119-0740-479D-B5E0-C98258A65C18}">
      <dgm:prSet/>
      <dgm:spPr/>
      <dgm:t>
        <a:bodyPr/>
        <a:lstStyle/>
        <a:p>
          <a:endParaRPr lang="ru-RU"/>
        </a:p>
      </dgm:t>
    </dgm:pt>
    <dgm:pt modelId="{B8F34038-8694-4D80-BA6B-4FD92EDCB749}">
      <dgm:prSet phldrT="[Текст]"/>
      <dgm:spPr/>
      <dgm:t>
        <a:bodyPr/>
        <a:lstStyle/>
        <a:p>
          <a:r>
            <a:rPr lang="ru-RU" b="1" dirty="0" smtClean="0"/>
            <a:t>ИНФОРМАЦИЯ О РОДИТЕЛЯХ</a:t>
          </a:r>
          <a:endParaRPr lang="ru-RU" b="1" dirty="0"/>
        </a:p>
      </dgm:t>
    </dgm:pt>
    <dgm:pt modelId="{213FD3DA-54D1-476D-84E2-BBB03A40094A}" type="parTrans" cxnId="{C5F874F2-C36F-4514-AA60-AEF45D6A5149}">
      <dgm:prSet/>
      <dgm:spPr/>
      <dgm:t>
        <a:bodyPr/>
        <a:lstStyle/>
        <a:p>
          <a:endParaRPr lang="ru-RU"/>
        </a:p>
      </dgm:t>
    </dgm:pt>
    <dgm:pt modelId="{04B45299-3462-4387-98DB-4C7A55271B44}" type="sibTrans" cxnId="{C5F874F2-C36F-4514-AA60-AEF45D6A5149}">
      <dgm:prSet/>
      <dgm:spPr/>
      <dgm:t>
        <a:bodyPr/>
        <a:lstStyle/>
        <a:p>
          <a:endParaRPr lang="ru-RU"/>
        </a:p>
      </dgm:t>
    </dgm:pt>
    <dgm:pt modelId="{C5BEC73B-241A-44A6-8938-9B3950FBE773}">
      <dgm:prSet phldrT="[Текст]" phldr="1"/>
      <dgm:spPr/>
      <dgm:t>
        <a:bodyPr/>
        <a:lstStyle/>
        <a:p>
          <a:endParaRPr lang="ru-RU" dirty="0"/>
        </a:p>
      </dgm:t>
    </dgm:pt>
    <dgm:pt modelId="{01CD3651-94DF-4B08-93B0-E914401A244E}" type="parTrans" cxnId="{A9F2CA17-E8FA-4AA9-BEC5-825246268507}">
      <dgm:prSet/>
      <dgm:spPr/>
      <dgm:t>
        <a:bodyPr/>
        <a:lstStyle/>
        <a:p>
          <a:endParaRPr lang="ru-RU"/>
        </a:p>
      </dgm:t>
    </dgm:pt>
    <dgm:pt modelId="{C11886C1-6E85-4CF8-A1E8-B8DE54E09DB4}" type="sibTrans" cxnId="{A9F2CA17-E8FA-4AA9-BEC5-825246268507}">
      <dgm:prSet/>
      <dgm:spPr/>
      <dgm:t>
        <a:bodyPr/>
        <a:lstStyle/>
        <a:p>
          <a:endParaRPr lang="ru-RU"/>
        </a:p>
      </dgm:t>
    </dgm:pt>
    <dgm:pt modelId="{FB92399A-2903-4395-AFE3-FB2628FAD87F}">
      <dgm:prSet phldrT="[Текст]"/>
      <dgm:spPr/>
      <dgm:t>
        <a:bodyPr/>
        <a:lstStyle/>
        <a:p>
          <a:r>
            <a:rPr lang="ru-RU" b="1" dirty="0" smtClean="0"/>
            <a:t>УСПЕВАЕМОСТЬ</a:t>
          </a:r>
          <a:endParaRPr lang="ru-RU" b="1" dirty="0"/>
        </a:p>
      </dgm:t>
    </dgm:pt>
    <dgm:pt modelId="{2975E47B-DA10-4B11-A05B-4A8BD1D2FFDB}" type="parTrans" cxnId="{13CEDF01-3506-4EEE-AFF4-E5A7DC43CC5C}">
      <dgm:prSet/>
      <dgm:spPr/>
      <dgm:t>
        <a:bodyPr/>
        <a:lstStyle/>
        <a:p>
          <a:endParaRPr lang="ru-RU"/>
        </a:p>
      </dgm:t>
    </dgm:pt>
    <dgm:pt modelId="{725FA17C-D36F-486E-9C5F-D8E2AADC7236}" type="sibTrans" cxnId="{13CEDF01-3506-4EEE-AFF4-E5A7DC43CC5C}">
      <dgm:prSet/>
      <dgm:spPr/>
      <dgm:t>
        <a:bodyPr/>
        <a:lstStyle/>
        <a:p>
          <a:endParaRPr lang="ru-RU"/>
        </a:p>
      </dgm:t>
    </dgm:pt>
    <dgm:pt modelId="{0B376BCF-CE81-4B71-AA6C-145644C8611F}">
      <dgm:prSet phldrT="[Текст]" phldr="1"/>
      <dgm:spPr/>
      <dgm:t>
        <a:bodyPr/>
        <a:lstStyle/>
        <a:p>
          <a:endParaRPr lang="ru-RU"/>
        </a:p>
      </dgm:t>
    </dgm:pt>
    <dgm:pt modelId="{6B1A6512-BF4C-45E9-B134-C018C573E09D}" type="parTrans" cxnId="{11ECCA68-19A8-4A8B-A483-46609D0757C0}">
      <dgm:prSet/>
      <dgm:spPr/>
      <dgm:t>
        <a:bodyPr/>
        <a:lstStyle/>
        <a:p>
          <a:endParaRPr lang="ru-RU"/>
        </a:p>
      </dgm:t>
    </dgm:pt>
    <dgm:pt modelId="{281A0B24-3FA0-41D6-BE89-1B1EB8367227}" type="sibTrans" cxnId="{11ECCA68-19A8-4A8B-A483-46609D0757C0}">
      <dgm:prSet/>
      <dgm:spPr/>
      <dgm:t>
        <a:bodyPr/>
        <a:lstStyle/>
        <a:p>
          <a:endParaRPr lang="ru-RU"/>
        </a:p>
      </dgm:t>
    </dgm:pt>
    <dgm:pt modelId="{486C16EC-CFEF-414F-8727-3C22F54B4671}">
      <dgm:prSet phldrT="[Текст]"/>
      <dgm:spPr/>
      <dgm:t>
        <a:bodyPr/>
        <a:lstStyle/>
        <a:p>
          <a:r>
            <a:rPr lang="ru-RU" b="1" dirty="0" smtClean="0"/>
            <a:t>ДОСТИЖЕНИЯ УЧАЩИХСЯ </a:t>
          </a:r>
          <a:endParaRPr lang="ru-RU" b="1" dirty="0"/>
        </a:p>
      </dgm:t>
    </dgm:pt>
    <dgm:pt modelId="{D29F032A-1E56-45D4-B3DB-CDCED413FCE5}" type="parTrans" cxnId="{C29E6299-BF26-43B0-96D5-F58DE8A87AE4}">
      <dgm:prSet/>
      <dgm:spPr/>
      <dgm:t>
        <a:bodyPr/>
        <a:lstStyle/>
        <a:p>
          <a:endParaRPr lang="ru-RU"/>
        </a:p>
      </dgm:t>
    </dgm:pt>
    <dgm:pt modelId="{4F97110C-B89B-42D9-A893-BF75E9B5B1D8}" type="sibTrans" cxnId="{C29E6299-BF26-43B0-96D5-F58DE8A87AE4}">
      <dgm:prSet/>
      <dgm:spPr/>
      <dgm:t>
        <a:bodyPr/>
        <a:lstStyle/>
        <a:p>
          <a:endParaRPr lang="ru-RU"/>
        </a:p>
      </dgm:t>
    </dgm:pt>
    <dgm:pt modelId="{FE35D311-1830-4D44-96B2-57B34F003684}" type="pres">
      <dgm:prSet presAssocID="{F67862D4-7D64-4320-B46F-92664A6679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C5A6D-3815-4527-9674-0E35F7E705EE}" type="pres">
      <dgm:prSet presAssocID="{6EDCEE01-6116-4490-A0F7-2ABB545DBDEC}" presName="composite" presStyleCnt="0"/>
      <dgm:spPr/>
    </dgm:pt>
    <dgm:pt modelId="{479B6EA7-1F84-4BF3-B6AE-45D27189C24D}" type="pres">
      <dgm:prSet presAssocID="{6EDCEE01-6116-4490-A0F7-2ABB545DBD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D2942-2937-47EF-8505-F8DC0E4D31B3}" type="pres">
      <dgm:prSet presAssocID="{6EDCEE01-6116-4490-A0F7-2ABB545DBD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37148-7876-43AF-B30F-CE81C99ED4E8}" type="pres">
      <dgm:prSet presAssocID="{6805B91C-EC60-420D-8501-CCCDCD3EB3EA}" presName="sp" presStyleCnt="0"/>
      <dgm:spPr/>
    </dgm:pt>
    <dgm:pt modelId="{12512C4B-DBAB-49A5-A93D-B6EBE0026A52}" type="pres">
      <dgm:prSet presAssocID="{C5BEC73B-241A-44A6-8938-9B3950FBE773}" presName="composite" presStyleCnt="0"/>
      <dgm:spPr/>
    </dgm:pt>
    <dgm:pt modelId="{3F2592E7-EE0E-42D1-8E8D-92397AB9FDEC}" type="pres">
      <dgm:prSet presAssocID="{C5BEC73B-241A-44A6-8938-9B3950FBE77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BA5F0-0B43-4050-859B-A4648EE42CA2}" type="pres">
      <dgm:prSet presAssocID="{C5BEC73B-241A-44A6-8938-9B3950FBE77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35D16-0B5A-4128-BB44-6EB6E9B5D3E7}" type="pres">
      <dgm:prSet presAssocID="{C11886C1-6E85-4CF8-A1E8-B8DE54E09DB4}" presName="sp" presStyleCnt="0"/>
      <dgm:spPr/>
    </dgm:pt>
    <dgm:pt modelId="{20746AB8-95E6-49DB-8982-9B0E61706574}" type="pres">
      <dgm:prSet presAssocID="{0B376BCF-CE81-4B71-AA6C-145644C8611F}" presName="composite" presStyleCnt="0"/>
      <dgm:spPr/>
    </dgm:pt>
    <dgm:pt modelId="{D10B1934-085E-4210-8BC9-5392F942165B}" type="pres">
      <dgm:prSet presAssocID="{0B376BCF-CE81-4B71-AA6C-145644C861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CC5D9-4AE7-4B1A-A355-3DF0200AF23B}" type="pres">
      <dgm:prSet presAssocID="{0B376BCF-CE81-4B71-AA6C-145644C8611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E6299-BF26-43B0-96D5-F58DE8A87AE4}" srcId="{0B376BCF-CE81-4B71-AA6C-145644C8611F}" destId="{486C16EC-CFEF-414F-8727-3C22F54B4671}" srcOrd="0" destOrd="0" parTransId="{D29F032A-1E56-45D4-B3DB-CDCED413FCE5}" sibTransId="{4F97110C-B89B-42D9-A893-BF75E9B5B1D8}"/>
    <dgm:cxn modelId="{13CEDF01-3506-4EEE-AFF4-E5A7DC43CC5C}" srcId="{C5BEC73B-241A-44A6-8938-9B3950FBE773}" destId="{FB92399A-2903-4395-AFE3-FB2628FAD87F}" srcOrd="0" destOrd="0" parTransId="{2975E47B-DA10-4B11-A05B-4A8BD1D2FFDB}" sibTransId="{725FA17C-D36F-486E-9C5F-D8E2AADC7236}"/>
    <dgm:cxn modelId="{11ECCA68-19A8-4A8B-A483-46609D0757C0}" srcId="{F67862D4-7D64-4320-B46F-92664A667998}" destId="{0B376BCF-CE81-4B71-AA6C-145644C8611F}" srcOrd="2" destOrd="0" parTransId="{6B1A6512-BF4C-45E9-B134-C018C573E09D}" sibTransId="{281A0B24-3FA0-41D6-BE89-1B1EB8367227}"/>
    <dgm:cxn modelId="{A7D8AD75-2F36-41AC-A355-D99C188312FD}" type="presOf" srcId="{486C16EC-CFEF-414F-8727-3C22F54B4671}" destId="{58FCC5D9-4AE7-4B1A-A355-3DF0200AF23B}" srcOrd="0" destOrd="0" presId="urn:microsoft.com/office/officeart/2005/8/layout/chevron2"/>
    <dgm:cxn modelId="{8EAB1096-F54B-4F7B-81D8-1B5CF9F5E059}" type="presOf" srcId="{6EDCEE01-6116-4490-A0F7-2ABB545DBDEC}" destId="{479B6EA7-1F84-4BF3-B6AE-45D27189C24D}" srcOrd="0" destOrd="0" presId="urn:microsoft.com/office/officeart/2005/8/layout/chevron2"/>
    <dgm:cxn modelId="{E48111E6-2D0A-424C-A74D-3259698428A1}" type="presOf" srcId="{0B376BCF-CE81-4B71-AA6C-145644C8611F}" destId="{D10B1934-085E-4210-8BC9-5392F942165B}" srcOrd="0" destOrd="0" presId="urn:microsoft.com/office/officeart/2005/8/layout/chevron2"/>
    <dgm:cxn modelId="{A9F2CA17-E8FA-4AA9-BEC5-825246268507}" srcId="{F67862D4-7D64-4320-B46F-92664A667998}" destId="{C5BEC73B-241A-44A6-8938-9B3950FBE773}" srcOrd="1" destOrd="0" parTransId="{01CD3651-94DF-4B08-93B0-E914401A244E}" sibTransId="{C11886C1-6E85-4CF8-A1E8-B8DE54E09DB4}"/>
    <dgm:cxn modelId="{98125E85-4E8A-4CC6-A648-C1FD0DB42C29}" type="presOf" srcId="{C5BEC73B-241A-44A6-8938-9B3950FBE773}" destId="{3F2592E7-EE0E-42D1-8E8D-92397AB9FDEC}" srcOrd="0" destOrd="0" presId="urn:microsoft.com/office/officeart/2005/8/layout/chevron2"/>
    <dgm:cxn modelId="{A65A3119-0740-479D-B5E0-C98258A65C18}" srcId="{F67862D4-7D64-4320-B46F-92664A667998}" destId="{6EDCEE01-6116-4490-A0F7-2ABB545DBDEC}" srcOrd="0" destOrd="0" parTransId="{63BE552C-658A-4E6A-BF91-B7D2DCDD9E40}" sibTransId="{6805B91C-EC60-420D-8501-CCCDCD3EB3EA}"/>
    <dgm:cxn modelId="{AFB47217-31E6-432F-A689-51CD4A00D53D}" type="presOf" srcId="{F67862D4-7D64-4320-B46F-92664A667998}" destId="{FE35D311-1830-4D44-96B2-57B34F003684}" srcOrd="0" destOrd="0" presId="urn:microsoft.com/office/officeart/2005/8/layout/chevron2"/>
    <dgm:cxn modelId="{18D79F28-A956-4A75-8601-FF0FE8BE0E45}" type="presOf" srcId="{FB92399A-2903-4395-AFE3-FB2628FAD87F}" destId="{407BA5F0-0B43-4050-859B-A4648EE42CA2}" srcOrd="0" destOrd="0" presId="urn:microsoft.com/office/officeart/2005/8/layout/chevron2"/>
    <dgm:cxn modelId="{7FD5A83B-0C0D-4393-B448-53DC8B663ABE}" type="presOf" srcId="{B8F34038-8694-4D80-BA6B-4FD92EDCB749}" destId="{E86D2942-2937-47EF-8505-F8DC0E4D31B3}" srcOrd="0" destOrd="0" presId="urn:microsoft.com/office/officeart/2005/8/layout/chevron2"/>
    <dgm:cxn modelId="{C5F874F2-C36F-4514-AA60-AEF45D6A5149}" srcId="{6EDCEE01-6116-4490-A0F7-2ABB545DBDEC}" destId="{B8F34038-8694-4D80-BA6B-4FD92EDCB749}" srcOrd="0" destOrd="0" parTransId="{213FD3DA-54D1-476D-84E2-BBB03A40094A}" sibTransId="{04B45299-3462-4387-98DB-4C7A55271B44}"/>
    <dgm:cxn modelId="{BD81424D-A0D5-4394-BA53-1C8E958D6F5D}" type="presParOf" srcId="{FE35D311-1830-4D44-96B2-57B34F003684}" destId="{11CC5A6D-3815-4527-9674-0E35F7E705EE}" srcOrd="0" destOrd="0" presId="urn:microsoft.com/office/officeart/2005/8/layout/chevron2"/>
    <dgm:cxn modelId="{27408DBA-D33F-46CF-9159-143FD0586F6E}" type="presParOf" srcId="{11CC5A6D-3815-4527-9674-0E35F7E705EE}" destId="{479B6EA7-1F84-4BF3-B6AE-45D27189C24D}" srcOrd="0" destOrd="0" presId="urn:microsoft.com/office/officeart/2005/8/layout/chevron2"/>
    <dgm:cxn modelId="{6AB99CAB-A260-45AA-AC98-9B61113E194D}" type="presParOf" srcId="{11CC5A6D-3815-4527-9674-0E35F7E705EE}" destId="{E86D2942-2937-47EF-8505-F8DC0E4D31B3}" srcOrd="1" destOrd="0" presId="urn:microsoft.com/office/officeart/2005/8/layout/chevron2"/>
    <dgm:cxn modelId="{A4FED454-E688-4539-A4D1-C947D066891F}" type="presParOf" srcId="{FE35D311-1830-4D44-96B2-57B34F003684}" destId="{49537148-7876-43AF-B30F-CE81C99ED4E8}" srcOrd="1" destOrd="0" presId="urn:microsoft.com/office/officeart/2005/8/layout/chevron2"/>
    <dgm:cxn modelId="{E6FED630-6CD1-4FE4-B34B-3466C048AAF9}" type="presParOf" srcId="{FE35D311-1830-4D44-96B2-57B34F003684}" destId="{12512C4B-DBAB-49A5-A93D-B6EBE0026A52}" srcOrd="2" destOrd="0" presId="urn:microsoft.com/office/officeart/2005/8/layout/chevron2"/>
    <dgm:cxn modelId="{52656928-67F3-4BFF-B562-8A7DA9110049}" type="presParOf" srcId="{12512C4B-DBAB-49A5-A93D-B6EBE0026A52}" destId="{3F2592E7-EE0E-42D1-8E8D-92397AB9FDEC}" srcOrd="0" destOrd="0" presId="urn:microsoft.com/office/officeart/2005/8/layout/chevron2"/>
    <dgm:cxn modelId="{D0B3EF82-F3E5-4E73-84DC-ADB92A11D637}" type="presParOf" srcId="{12512C4B-DBAB-49A5-A93D-B6EBE0026A52}" destId="{407BA5F0-0B43-4050-859B-A4648EE42CA2}" srcOrd="1" destOrd="0" presId="urn:microsoft.com/office/officeart/2005/8/layout/chevron2"/>
    <dgm:cxn modelId="{2F7935A3-4E87-4012-BC9C-45415921AC67}" type="presParOf" srcId="{FE35D311-1830-4D44-96B2-57B34F003684}" destId="{93135D16-0B5A-4128-BB44-6EB6E9B5D3E7}" srcOrd="3" destOrd="0" presId="urn:microsoft.com/office/officeart/2005/8/layout/chevron2"/>
    <dgm:cxn modelId="{C65697FB-CDD4-43F4-96A9-848617DBF9AB}" type="presParOf" srcId="{FE35D311-1830-4D44-96B2-57B34F003684}" destId="{20746AB8-95E6-49DB-8982-9B0E61706574}" srcOrd="4" destOrd="0" presId="urn:microsoft.com/office/officeart/2005/8/layout/chevron2"/>
    <dgm:cxn modelId="{268A7ACF-07A6-438D-A1F9-16C4DA9FFEE7}" type="presParOf" srcId="{20746AB8-95E6-49DB-8982-9B0E61706574}" destId="{D10B1934-085E-4210-8BC9-5392F942165B}" srcOrd="0" destOrd="0" presId="urn:microsoft.com/office/officeart/2005/8/layout/chevron2"/>
    <dgm:cxn modelId="{FED85745-1B98-4913-9C8E-EF6F8CC175D0}" type="presParOf" srcId="{20746AB8-95E6-49DB-8982-9B0E61706574}" destId="{58FCC5D9-4AE7-4B1A-A355-3DF0200AF23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5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47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5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0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012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59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7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22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94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077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41A5-AC65-4AB1-840E-7776E0E18D13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2A04-0A80-49B6-A559-CE2AA1609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9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kamilen.ru/img/1909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-357214"/>
            <a:ext cx="3724275" cy="3724276"/>
          </a:xfrm>
          <a:prstGeom prst="rect">
            <a:avLst/>
          </a:prstGeom>
          <a:noFill/>
        </p:spPr>
      </p:pic>
      <p:pic>
        <p:nvPicPr>
          <p:cNvPr id="18438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714621"/>
            <a:ext cx="10358445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18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71900" cy="665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-24"/>
            <a:ext cx="2000264" cy="664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03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036497" cy="753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27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748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46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80"/>
            <a:ext cx="11144370" cy="46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40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432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82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28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41777" cy="63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13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-39329"/>
            <a:ext cx="9266028" cy="68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66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383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02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6858048" cy="864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57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285728"/>
            <a:ext cx="351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ДАННЫЕ….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000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9396536" y="116632"/>
            <a:ext cx="57606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65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93515">
            <a:off x="3754519" y="1517470"/>
            <a:ext cx="58577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Пользуйтесь…</a:t>
            </a:r>
            <a:endParaRPr lang="ru-RU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1746" name="Picture 2" descr="http://ozon-st.cdn.ngenix.net/multimedia/10139935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642918"/>
            <a:ext cx="4156637" cy="5786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000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19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000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884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31881" cy="757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83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7016" cy="7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95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000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1866" y="0"/>
            <a:ext cx="15240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44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0000" cy="6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2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52956" cy="58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03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</Words>
  <Application>Microsoft Office PowerPoint</Application>
  <PresentationFormat>Экран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UCHITEL</dc:creator>
  <cp:lastModifiedBy>Admin</cp:lastModifiedBy>
  <cp:revision>14</cp:revision>
  <dcterms:created xsi:type="dcterms:W3CDTF">2017-05-28T08:46:57Z</dcterms:created>
  <dcterms:modified xsi:type="dcterms:W3CDTF">2019-01-30T10:59:43Z</dcterms:modified>
</cp:coreProperties>
</file>